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77852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6195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мая по 20 ч. 18 мая </a:t>
            </a:r>
          </a:p>
          <a:p>
            <a:pPr indent="361950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6-11 м/с. Температура воздуха ночью 7-9, днем 24-26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18 мая по 08 ч.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indent="361950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7-12 м/с. Температура воздуха 6-8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57064" y="3228280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14929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25773</TotalTime>
  <Words>624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5218</cp:revision>
  <cp:lastPrinted>2021-07-01T03:56:27Z</cp:lastPrinted>
  <dcterms:created xsi:type="dcterms:W3CDTF">2018-03-27T06:03:00Z</dcterms:created>
  <dcterms:modified xsi:type="dcterms:W3CDTF">2026-05-17T08:14:07Z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